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3BBCD-9E02-4B3F-9D43-24F7FB3E567E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CCC9B-C34A-4D0F-8163-8DB32966F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22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CCC9B-C34A-4D0F-8163-8DB32966F5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07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5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0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4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4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6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68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1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7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C1F1-B513-4982-BD8E-B6A5FCB584C9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0BFD3-879F-4D81-9CB2-C683229B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8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 Life and Online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398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REVIEW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 smtClean="0"/>
              <a:t>What is real life?</a:t>
            </a:r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 smtClean="0"/>
              <a:t>What is online life?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Journal: Real Life and Online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Ms. T. will give you some words to use.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2 sentences about real life.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2 sentences about online 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 (x86)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1"/>
            <a:ext cx="268710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rs4592\AppData\Local\Microsoft\Windows\Temporary Internet Files\Content.IE5\ZCE6N5N7\MC9001163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95600"/>
            <a:ext cx="2866035" cy="358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1400" y="609600"/>
            <a:ext cx="502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In online life, people use computers to talk.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0386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In real life, people talk face-to-face.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729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same?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600200"/>
            <a:ext cx="4495800" cy="144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PEOPLE!</a:t>
            </a:r>
            <a:endParaRPr lang="en-US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4290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 both real life and online life, people have feelings and can be hurt.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07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REAL LIFE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What is real life?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Talk with your partner about what “real life” means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694" y="1752600"/>
            <a:ext cx="2607412" cy="427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4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Share your ideas</a:t>
            </a:r>
            <a:endParaRPr lang="en-US" sz="8000" dirty="0"/>
          </a:p>
        </p:txBody>
      </p:sp>
      <p:pic>
        <p:nvPicPr>
          <p:cNvPr id="2050" name="Picture 2" descr="C:\Users\ars4592\AppData\Local\Microsoft\Windows\Temporary Internet Files\Content.IE5\H1T1K2MB\MC9003043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29" y="2819400"/>
            <a:ext cx="3845839" cy="358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6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916721" cy="4983163"/>
          </a:xfrm>
        </p:spPr>
      </p:pic>
    </p:spTree>
    <p:extLst>
      <p:ext uri="{BB962C8B-B14F-4D97-AF65-F5344CB8AC3E}">
        <p14:creationId xmlns:p14="http://schemas.microsoft.com/office/powerpoint/2010/main" val="210659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real life things…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83638"/>
            <a:ext cx="4292600" cy="28588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72" y="3124200"/>
            <a:ext cx="4216400" cy="316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260537"/>
            <a:ext cx="3340100" cy="2505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191000"/>
            <a:ext cx="3810000" cy="24917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1200" y="1447800"/>
            <a:ext cx="160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5"/>
                </a:solidFill>
              </a:rPr>
              <a:t>Sun</a:t>
            </a:r>
            <a:endParaRPr lang="en-US" sz="6600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4191000"/>
            <a:ext cx="175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5"/>
                </a:solidFill>
              </a:rPr>
              <a:t>Rain</a:t>
            </a:r>
            <a:endParaRPr lang="en-US" sz="66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066800"/>
            <a:ext cx="251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5"/>
                </a:solidFill>
              </a:rPr>
              <a:t>Family</a:t>
            </a:r>
            <a:endParaRPr lang="en-US" sz="6600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3224" y="5574744"/>
            <a:ext cx="2710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5"/>
                </a:solidFill>
              </a:rPr>
              <a:t>Friends</a:t>
            </a:r>
            <a:endParaRPr lang="en-US" sz="6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ONLINE LIFE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What is online life?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Talk with your partner about what “online life” means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694" y="1752600"/>
            <a:ext cx="2607412" cy="427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38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Share your ideas</a:t>
            </a:r>
            <a:endParaRPr lang="en-US" sz="8000" dirty="0"/>
          </a:p>
        </p:txBody>
      </p:sp>
      <p:pic>
        <p:nvPicPr>
          <p:cNvPr id="3074" name="Picture 2" descr="C:\Users\ars4592\AppData\Local\Microsoft\Windows\Temporary Internet Files\Content.IE5\CS84Q1MS\MC90030433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001" y="2756458"/>
            <a:ext cx="5023110" cy="372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0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5571" y="492829"/>
            <a:ext cx="5521109" cy="5907052"/>
          </a:xfrm>
        </p:spPr>
      </p:pic>
    </p:spTree>
    <p:extLst>
      <p:ext uri="{BB962C8B-B14F-4D97-AF65-F5344CB8AC3E}">
        <p14:creationId xmlns:p14="http://schemas.microsoft.com/office/powerpoint/2010/main" val="23594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Life</a:t>
            </a:r>
            <a:endParaRPr lang="en-US" dirty="0"/>
          </a:p>
        </p:txBody>
      </p:sp>
      <p:pic>
        <p:nvPicPr>
          <p:cNvPr id="4098" name="Picture 2" descr="C:\Program Files (x86)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031541" cy="309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Program Files (x86)\Microsoft Office\MEDIA\CAGCAT10\j030052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99433"/>
            <a:ext cx="2609850" cy="224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057400"/>
            <a:ext cx="2369968" cy="2369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2227" y="4800600"/>
            <a:ext cx="830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People use computers and technology to talk to each other.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139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156</Words>
  <Application>Microsoft Office PowerPoint</Application>
  <PresentationFormat>On-screen Show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Real Life and Online Life</vt:lpstr>
      <vt:lpstr>REAL LIFE</vt:lpstr>
      <vt:lpstr>PowerPoint Presentation</vt:lpstr>
      <vt:lpstr>PowerPoint Presentation</vt:lpstr>
      <vt:lpstr>Some real life things…</vt:lpstr>
      <vt:lpstr>ONLINE LIFE</vt:lpstr>
      <vt:lpstr>PowerPoint Presentation</vt:lpstr>
      <vt:lpstr>PowerPoint Presentation</vt:lpstr>
      <vt:lpstr>Online Life</vt:lpstr>
      <vt:lpstr>REVIEW</vt:lpstr>
      <vt:lpstr>Journal: Real Life and Online Life</vt:lpstr>
      <vt:lpstr>PowerPoint Presentation</vt:lpstr>
      <vt:lpstr>What’s the same?</vt:lpstr>
    </vt:vector>
  </TitlesOfParts>
  <Company>East Stroudsburg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 and Online Life</dc:title>
  <dc:creator>ASHLEY R SCOTT</dc:creator>
  <cp:lastModifiedBy>ASHLEY R SCOTT</cp:lastModifiedBy>
  <cp:revision>4</cp:revision>
  <dcterms:created xsi:type="dcterms:W3CDTF">2011-05-03T19:11:34Z</dcterms:created>
  <dcterms:modified xsi:type="dcterms:W3CDTF">2011-05-03T19:47:11Z</dcterms:modified>
</cp:coreProperties>
</file>